
<file path=[Content_Types].xml><?xml version="1.0" encoding="utf-8"?>
<Types xmlns="http://schemas.openxmlformats.org/package/2006/content-types">
  <Default Extension="docx" ContentType="application/vnd.openxmlformats-officedocument.wordprocessingml.document"/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 snapToObjects="1">
      <p:cViewPr varScale="1">
        <p:scale>
          <a:sx n="97" d="100"/>
          <a:sy n="97" d="100"/>
        </p:scale>
        <p:origin x="2004" y="30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x-none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4916337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9230717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512923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4117306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164177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245671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56121406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0183639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1105292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372024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x-none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6947998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x-none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x-none"/>
              <a:t>Click to edit Master text styles</a:t>
            </a:r>
          </a:p>
          <a:p>
            <a:pPr lvl="1"/>
            <a:r>
              <a:rPr lang="x-none"/>
              <a:t>Second level</a:t>
            </a:r>
          </a:p>
          <a:p>
            <a:pPr lvl="2"/>
            <a:r>
              <a:rPr lang="x-none"/>
              <a:t>Third level</a:t>
            </a:r>
          </a:p>
          <a:p>
            <a:pPr lvl="3"/>
            <a:r>
              <a:rPr lang="x-none"/>
              <a:t>Fourth level</a:t>
            </a:r>
          </a:p>
          <a:p>
            <a:pPr lvl="4"/>
            <a:r>
              <a:rPr lang="x-none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74B06A8-2044-944C-958C-8AD1782C870E}" type="datetimeFigureOut">
              <a:rPr lang="en-US" smtClean="0"/>
              <a:t>9/5/2025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351147A-BE2E-5946-BE0E-A2E2771A9F2F}" type="slidenum">
              <a:rPr lang="en-US" smtClean="0"/>
              <a:t>‹nº›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7450980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emf"/><Relationship Id="rId2" Type="http://schemas.openxmlformats.org/officeDocument/2006/relationships/package" Target="../embeddings/Microsoft_Word_Document.docx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Object 4"/>
          <p:cNvGraphicFramePr>
            <a:graphicFrameLocks noChangeAspect="1"/>
          </p:cNvGraphicFramePr>
          <p:nvPr>
            <p:extLst>
              <p:ext uri="{D42A27DB-BD31-4B8C-83A1-F6EECF244321}">
                <p14:modId xmlns:p14="http://schemas.microsoft.com/office/powerpoint/2010/main" val="683303270"/>
              </p:ext>
            </p:extLst>
          </p:nvPr>
        </p:nvGraphicFramePr>
        <p:xfrm>
          <a:off x="755448" y="0"/>
          <a:ext cx="6579418" cy="7879414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Document" r:id="rId2" imgW="5580584" imgH="6689737" progId="Word.Document.12">
                  <p:embed/>
                </p:oleObj>
              </mc:Choice>
              <mc:Fallback>
                <p:oleObj name="Document" r:id="rId2" imgW="5580584" imgH="6689737" progId="Word.Document.12">
                  <p:embed/>
                  <p:pic>
                    <p:nvPicPr>
                      <p:cNvPr id="0" name=""/>
                      <p:cNvPicPr/>
                      <p:nvPr/>
                    </p:nvPicPr>
                    <p:blipFill>
                      <a:blip r:embed="rId3"/>
                      <a:stretch>
                        <a:fillRect/>
                      </a:stretch>
                    </p:blipFill>
                    <p:spPr>
                      <a:xfrm>
                        <a:off x="755448" y="0"/>
                        <a:ext cx="6579418" cy="7879414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</p:spTree>
    <p:extLst>
      <p:ext uri="{BB962C8B-B14F-4D97-AF65-F5344CB8AC3E}">
        <p14:creationId xmlns:p14="http://schemas.microsoft.com/office/powerpoint/2010/main" val="423947142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0</Words>
  <Application>Microsoft Office PowerPoint</Application>
  <PresentationFormat>Apresentação na tela (4:3)</PresentationFormat>
  <Paragraphs>0</Paragraphs>
  <Slides>1</Slides>
  <Notes>0</Notes>
  <HiddenSlides>0</HiddenSlides>
  <MMClips>0</MMClips>
  <ScaleCrop>false</ScaleCrop>
  <HeadingPairs>
    <vt:vector size="8" baseType="variant">
      <vt:variant>
        <vt:lpstr>Fontes usadas</vt:lpstr>
      </vt:variant>
      <vt:variant>
        <vt:i4>2</vt:i4>
      </vt:variant>
      <vt:variant>
        <vt:lpstr>Tema</vt:lpstr>
      </vt:variant>
      <vt:variant>
        <vt:i4>1</vt:i4>
      </vt:variant>
      <vt:variant>
        <vt:lpstr>Servidores OLE inseridos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Arial</vt:lpstr>
      <vt:lpstr>Calibri</vt:lpstr>
      <vt:lpstr>Office Theme</vt:lpstr>
      <vt:lpstr>Documento do Microsoft Word</vt:lpstr>
      <vt:lpstr>Apresentação do PowerPoint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Luis Batista</dc:creator>
  <cp:lastModifiedBy>Luis Fernando Batista</cp:lastModifiedBy>
  <cp:revision>2</cp:revision>
  <dcterms:created xsi:type="dcterms:W3CDTF">2015-03-28T19:37:06Z</dcterms:created>
  <dcterms:modified xsi:type="dcterms:W3CDTF">2025-09-05T14:23:42Z</dcterms:modified>
</cp:coreProperties>
</file>